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26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1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9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93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260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9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0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34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9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3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62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9F4368D-5626-4C53-996B-1C33AAC827EC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4A0570B-AB12-4345-BFD7-648B571DE90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39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Fair use and trademark</a:t>
            </a:r>
          </a:p>
        </p:txBody>
      </p:sp>
    </p:spTree>
    <p:extLst>
      <p:ext uri="{BB962C8B-B14F-4D97-AF65-F5344CB8AC3E}">
        <p14:creationId xmlns:p14="http://schemas.microsoft.com/office/powerpoint/2010/main" val="80831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Fair Use of Trademarks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Two Conditions for Fair Use of Trademarks: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Nominative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Classic</a:t>
            </a:r>
          </a:p>
        </p:txBody>
      </p:sp>
    </p:spTree>
    <p:extLst>
      <p:ext uri="{BB962C8B-B14F-4D97-AF65-F5344CB8AC3E}">
        <p14:creationId xmlns:p14="http://schemas.microsoft.com/office/powerpoint/2010/main" val="96588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Nominative Fair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An individual (not the trademark holder) uses the mark to </a:t>
            </a:r>
            <a:r>
              <a:rPr lang="en-US" sz="2800" i="1" dirty="0"/>
              <a:t>refer</a:t>
            </a:r>
            <a:r>
              <a:rPr lang="en-US" sz="2800" dirty="0"/>
              <a:t> to genuine goods or services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A car repair shops advertises that it repairs “Hondas”.  In this example, the third party is merely referring to the trademark, but not infringing on the 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Another example involves comparative advertising. For example, if Verizon states that it has better coverage than AT &amp; T, then Verizon is making nominative use of the competitor’s mark. </a:t>
            </a:r>
          </a:p>
        </p:txBody>
      </p:sp>
    </p:spTree>
    <p:extLst>
      <p:ext uri="{BB962C8B-B14F-4D97-AF65-F5344CB8AC3E}">
        <p14:creationId xmlns:p14="http://schemas.microsoft.com/office/powerpoint/2010/main" val="363736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 Fair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This occurs when the mark is used: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 good faith for its primary meaning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 confusion to consumers is likely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Kellogg’s mark “All Bran” has gained secondary meaning, however, this would not prevent a competitor from describing its cereal as “all bran”.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94886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</TotalTime>
  <Words>162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Trademark</vt:lpstr>
      <vt:lpstr>Fair Use of Trademarks  </vt:lpstr>
      <vt:lpstr>Nominative Fair Use</vt:lpstr>
      <vt:lpstr>Classic Fair Use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3</cp:revision>
  <dcterms:created xsi:type="dcterms:W3CDTF">2017-05-01T05:19:27Z</dcterms:created>
  <dcterms:modified xsi:type="dcterms:W3CDTF">2017-05-01T05:47:53Z</dcterms:modified>
</cp:coreProperties>
</file>